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9"/>
  </p:notesMasterIdLst>
  <p:sldIdLst>
    <p:sldId id="257" r:id="rId2"/>
    <p:sldId id="264" r:id="rId3"/>
    <p:sldId id="262" r:id="rId4"/>
    <p:sldId id="256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6D3F59-D33F-4AE0-92F2-2ADDB3DC7A86}" type="datetimeFigureOut">
              <a:rPr lang="nl-NL"/>
              <a:t>19-7-2017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3CB958-6364-4FF9-B57F-2FD7928569C3}" type="slidenum">
              <a:rPr lang="nl-NL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1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438349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2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903854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3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35458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4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568963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5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88560430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6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7326712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dia-afbeelding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Tijdelijke aanduiding voor notiti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Tijdelijke aanduiding voor dianumm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3CB958-6364-4FF9-B57F-2FD7928569C3}" type="slidenum">
              <a:rPr lang="nl-NL"/>
              <a:t>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206294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l-NL"/>
              <a:t>Klikken om de ondertitelstijl van het model te bewerken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42454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en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52661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eraat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4915206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517560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Offerte naamkaart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059892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ar of onwa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022514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286027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348948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6840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ek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8589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84091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786177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516869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052415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72679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l-NL"/>
              <a:t>Tekststijl van het model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883919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953BDC-9EAE-49FE-9892-958C9F845175}" type="datetimeFigureOut">
              <a:rPr lang="de-DE" smtClean="0"/>
              <a:t>19.07.2017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4CD814C8-F66B-4915-9FEC-D62A1DED085F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85256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ndertitel 2"/>
          <p:cNvSpPr>
            <a:spLocks noGrp="1"/>
          </p:cNvSpPr>
          <p:nvPr>
            <p:ph type="subTitle" idx="1"/>
            <p:extLst>
              <p:ext uri="{D42A27DB-BD31-4B8C-83A1-F6EECF244321}">
                <p14:modId xmlns:p14="http://schemas.microsoft.com/office/powerpoint/2010/main" val="440420247"/>
              </p:ext>
            </p:extLst>
          </p:nvPr>
        </p:nvSpPr>
        <p:spPr>
          <a:xfrm>
            <a:off x="-809327" y="866775"/>
            <a:ext cx="9144000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 sz="5000" b="1">
                <a:solidFill>
                  <a:srgbClr val="92D050"/>
                </a:solidFill>
              </a:rPr>
              <a:t>Bowling game</a:t>
            </a:r>
          </a:p>
        </p:txBody>
      </p:sp>
      <p:sp>
        <p:nvSpPr>
          <p:cNvPr id="4" name="Tekstvak 3"/>
          <p:cNvSpPr txBox="1"/>
          <p:nvPr>
            <p:extLst>
              <p:ext uri="{D42A27DB-BD31-4B8C-83A1-F6EECF244321}">
                <p14:modId xmlns:p14="http://schemas.microsoft.com/office/powerpoint/2010/main" val="3248039570"/>
              </p:ext>
            </p:extLst>
          </p:nvPr>
        </p:nvSpPr>
        <p:spPr>
          <a:xfrm>
            <a:off x="4708814" y="5105400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/>
              <a:t>Lucas </a:t>
            </a:r>
            <a:r>
              <a:rPr lang="nl-NL" err="1"/>
              <a:t>muileboom</a:t>
            </a:r>
          </a:p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4705172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545959578"/>
              </p:ext>
            </p:extLst>
          </p:nvPr>
        </p:nvSpPr>
        <p:spPr/>
        <p:txBody>
          <a:bodyPr/>
          <a:lstStyle/>
          <a:p>
            <a:r>
              <a:rPr lang="nl-NL"/>
              <a:t>Inleiding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202076473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>
                <a:latin typeface="Calibri"/>
                <a:cs typeface="Arial"/>
              </a:rPr>
              <a:t>Het </a:t>
            </a:r>
            <a:r>
              <a:rPr lang="en-US" sz="2400" err="1">
                <a:latin typeface="Calibri"/>
                <a:cs typeface="Arial"/>
              </a:rPr>
              <a:t>gekozen</a:t>
            </a:r>
            <a:r>
              <a:rPr lang="en-US" sz="2400">
                <a:latin typeface="Calibri"/>
                <a:cs typeface="Arial"/>
              </a:rPr>
              <a:t> </a:t>
            </a:r>
            <a:r>
              <a:rPr lang="en-US" sz="2400" err="1">
                <a:latin typeface="Calibri"/>
                <a:cs typeface="Arial"/>
              </a:rPr>
              <a:t>onderdeel</a:t>
            </a:r>
          </a:p>
          <a:p>
            <a:r>
              <a:rPr lang="en-US" sz="2400">
                <a:latin typeface="Calibri"/>
                <a:cs typeface="Arial"/>
              </a:rPr>
              <a:t>Het </a:t>
            </a:r>
            <a:r>
              <a:rPr lang="en-US" sz="2400" err="1">
                <a:latin typeface="Calibri"/>
                <a:cs typeface="Arial"/>
              </a:rPr>
              <a:t>gekozen</a:t>
            </a:r>
            <a:r>
              <a:rPr lang="en-US" sz="2400">
                <a:latin typeface="Calibri"/>
                <a:cs typeface="Arial"/>
              </a:rPr>
              <a:t> </a:t>
            </a:r>
            <a:r>
              <a:rPr lang="en-US" sz="2400" err="1">
                <a:latin typeface="Calibri"/>
                <a:cs typeface="Arial"/>
              </a:rPr>
              <a:t>referentiemateriaal</a:t>
            </a:r>
          </a:p>
          <a:p>
            <a:r>
              <a:rPr lang="en-US" sz="2400">
                <a:latin typeface="Calibri"/>
                <a:cs typeface="Arial"/>
              </a:rPr>
              <a:t>object-diagram</a:t>
            </a:r>
            <a:endParaRPr lang="en-US" sz="2400">
              <a:latin typeface="Calibri"/>
              <a:cs typeface="+mn-ea"/>
            </a:endParaRPr>
          </a:p>
          <a:p>
            <a:r>
              <a:rPr sz="2400" err="1">
                <a:latin typeface="Calibri"/>
                <a:cs typeface="+mn-ea"/>
              </a:rPr>
              <a:t>Github</a:t>
            </a:r>
            <a:endParaRPr sz="2400">
              <a:latin typeface="Calibri"/>
              <a:cs typeface="+mn-ea"/>
            </a:endParaRPr>
          </a:p>
          <a:p>
            <a:r>
              <a:rPr sz="2400">
                <a:latin typeface="Calibri"/>
                <a:cs typeface="+mn-ea"/>
              </a:rPr>
              <a:t>Game</a:t>
            </a:r>
            <a:r>
              <a:rPr sz="2400"/>
              <a:t> </a:t>
            </a:r>
            <a:r>
              <a:rPr sz="2400" err="1"/>
              <a:t>laten</a:t>
            </a:r>
            <a:r>
              <a:rPr sz="2400"/>
              <a:t> </a:t>
            </a:r>
            <a:r>
              <a:rPr sz="2400" err="1"/>
              <a:t>zien</a:t>
            </a:r>
            <a:endParaRPr lang="en-US" sz="2400">
              <a:latin typeface="Calibri"/>
              <a:cs typeface="+mn-ea"/>
            </a:endParaRPr>
          </a:p>
          <a:p>
            <a:r>
              <a:rPr lang="en-US" sz="2400" err="1">
                <a:latin typeface="Calibri"/>
                <a:cs typeface="+mn-ea"/>
              </a:rPr>
              <a:t>reflectie</a:t>
            </a:r>
            <a:br>
              <a:rPr lang="en-US">
                <a:latin typeface="+mn-ea"/>
                <a:cs typeface="+mn-ea"/>
              </a:rPr>
            </a:br>
            <a:endParaRPr lang="en-US"/>
          </a:p>
          <a:p>
            <a:pPr marL="0" indent="0">
              <a:buNone/>
            </a:pPr>
            <a:endParaRPr lang="nl-NL"/>
          </a:p>
          <a:p>
            <a:pPr marL="0" indent="0">
              <a:buNone/>
            </a:pPr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70115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513746187"/>
              </p:ext>
            </p:extLst>
          </p:nvPr>
        </p:nvSpPr>
        <p:spPr>
          <a:xfrm>
            <a:off x="875978" y="1809750"/>
            <a:ext cx="10515600" cy="1325563"/>
          </a:xfrm>
        </p:spPr>
        <p:txBody>
          <a:bodyPr/>
          <a:lstStyle/>
          <a:p>
            <a:r>
              <a:rPr lang="nl-NL">
                <a:latin typeface="Arial"/>
                <a:cs typeface="Arial"/>
              </a:rPr>
              <a:t>                      </a:t>
            </a:r>
            <a:r>
              <a:rPr lang="nl-NL" err="1">
                <a:latin typeface="Arial"/>
                <a:cs typeface="Arial"/>
              </a:rPr>
              <a:t>Aiming</a:t>
            </a:r>
            <a:r>
              <a:rPr lang="nl-NL">
                <a:latin typeface="Arial"/>
                <a:cs typeface="Arial"/>
              </a:rPr>
              <a:t> System</a:t>
            </a:r>
            <a:endParaRPr lang="nl-NL"/>
          </a:p>
        </p:txBody>
      </p:sp>
      <p:sp>
        <p:nvSpPr>
          <p:cNvPr id="8" name="Tekstvak 7"/>
          <p:cNvSpPr txBox="1"/>
          <p:nvPr>
            <p:extLst>
              <p:ext uri="{D42A27DB-BD31-4B8C-83A1-F6EECF244321}">
                <p14:modId xmlns:p14="http://schemas.microsoft.com/office/powerpoint/2010/main" val="363588727"/>
              </p:ext>
            </p:extLst>
          </p:nvPr>
        </p:nvSpPr>
        <p:spPr>
          <a:xfrm>
            <a:off x="1618655" y="3209925"/>
            <a:ext cx="7408582" cy="553998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/>
              <a:t>Het </a:t>
            </a:r>
            <a:r>
              <a:rPr lang="en-US" sz="3000" err="1"/>
              <a:t>gekozen</a:t>
            </a:r>
            <a:r>
              <a:rPr lang="en-US" sz="3000"/>
              <a:t> </a:t>
            </a:r>
            <a:r>
              <a:rPr lang="en-US" sz="3000" err="1"/>
              <a:t>onderdeel</a:t>
            </a:r>
            <a:endParaRPr lang="nl-NL" sz="3000" err="1"/>
          </a:p>
        </p:txBody>
      </p:sp>
    </p:spTree>
    <p:extLst>
      <p:ext uri="{BB962C8B-B14F-4D97-AF65-F5344CB8AC3E}">
        <p14:creationId xmlns:p14="http://schemas.microsoft.com/office/powerpoint/2010/main" val="18136913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Ondertitel 2"/>
          <p:cNvSpPr>
            <a:spLocks noGrp="1"/>
          </p:cNvSpPr>
          <p:nvPr>
            <p:ph type="subTitle" idx="1"/>
            <p:extLst>
              <p:ext uri="{D42A27DB-BD31-4B8C-83A1-F6EECF244321}">
                <p14:modId xmlns:p14="http://schemas.microsoft.com/office/powerpoint/2010/main" val="2779701253"/>
              </p:ext>
            </p:extLst>
          </p:nvPr>
        </p:nvSpPr>
        <p:spPr>
          <a:xfrm>
            <a:off x="1885257" y="3686175"/>
            <a:ext cx="6024283" cy="165576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rgbClr val="92D050"/>
                </a:solidFill>
              </a:rPr>
              <a:t>Het </a:t>
            </a:r>
            <a:r>
              <a:rPr lang="en-US" err="1">
                <a:solidFill>
                  <a:srgbClr val="92D050"/>
                </a:solidFill>
              </a:rPr>
              <a:t>gekozen</a:t>
            </a:r>
            <a:r>
              <a:rPr lang="en-US">
                <a:solidFill>
                  <a:srgbClr val="92D050"/>
                </a:solidFill>
              </a:rPr>
              <a:t> </a:t>
            </a:r>
            <a:r>
              <a:rPr lang="en-US" err="1">
                <a:solidFill>
                  <a:srgbClr val="92D050"/>
                </a:solidFill>
              </a:rPr>
              <a:t>referentiemateriaal</a:t>
            </a:r>
            <a:endParaRPr lang="de-DE">
              <a:solidFill>
                <a:srgbClr val="92D050"/>
              </a:solidFill>
            </a:endParaRPr>
          </a:p>
        </p:txBody>
      </p:sp>
      <p:pic>
        <p:nvPicPr>
          <p:cNvPr id="4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953" y="0"/>
            <a:ext cx="6066703" cy="3644900"/>
          </a:xfrm>
          <a:prstGeom prst="rect">
            <a:avLst/>
          </a:prstGeom>
        </p:spPr>
      </p:pic>
      <p:pic>
        <p:nvPicPr>
          <p:cNvPr id="6" name="Afbeelding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2212" y="0"/>
            <a:ext cx="6177251" cy="3632200"/>
          </a:xfrm>
          <a:prstGeom prst="rect">
            <a:avLst/>
          </a:prstGeom>
        </p:spPr>
      </p:pic>
      <p:sp>
        <p:nvSpPr>
          <p:cNvPr id="8" name="Tekstvak 7"/>
          <p:cNvSpPr txBox="1"/>
          <p:nvPr>
            <p:extLst>
              <p:ext uri="{D42A27DB-BD31-4B8C-83A1-F6EECF244321}">
                <p14:modId xmlns:p14="http://schemas.microsoft.com/office/powerpoint/2010/main" val="1495204933"/>
              </p:ext>
            </p:extLst>
          </p:nvPr>
        </p:nvSpPr>
        <p:spPr>
          <a:xfrm>
            <a:off x="4552950" y="4610100"/>
            <a:ext cx="2743200" cy="646331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nl-NL" err="1"/>
              <a:t>wii</a:t>
            </a:r>
            <a:r>
              <a:rPr lang="nl-NL"/>
              <a:t> sport</a:t>
            </a:r>
          </a:p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351439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128420444"/>
              </p:ext>
            </p:extLst>
          </p:nvPr>
        </p:nvSpPr>
        <p:spPr>
          <a:xfrm>
            <a:off x="7179210" y="508298"/>
            <a:ext cx="10515600" cy="1325563"/>
          </a:xfrm>
        </p:spPr>
        <p:txBody>
          <a:bodyPr/>
          <a:lstStyle/>
          <a:p>
            <a:r>
              <a:rPr lang="nl-NL"/>
              <a:t>Object </a:t>
            </a:r>
            <a:br>
              <a:rPr lang="en-US">
                <a:solidFill>
                  <a:schemeClr val="tx1"/>
                </a:solidFill>
                <a:latin typeface="+mj-ea"/>
                <a:cs typeface="+mj-ea"/>
              </a:rPr>
            </a:br>
            <a:r>
              <a:rPr lang="nl-NL"/>
              <a:t>diagram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2681235652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nl-NL"/>
          </a:p>
          <a:p>
            <a:endParaRPr lang="nl-NL"/>
          </a:p>
          <a:p>
            <a:endParaRPr lang="nl-NL"/>
          </a:p>
          <a:p>
            <a:pPr marL="0" indent="0">
              <a:buNone/>
            </a:pPr>
            <a:endParaRPr lang="nl-NL"/>
          </a:p>
        </p:txBody>
      </p:sp>
      <p:pic>
        <p:nvPicPr>
          <p:cNvPr id="4" name="Afbeelding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7286583" cy="4104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246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3596892541"/>
              </p:ext>
            </p:extLst>
          </p:nvPr>
        </p:nvSpPr>
        <p:spPr/>
        <p:txBody>
          <a:bodyPr/>
          <a:lstStyle/>
          <a:p>
            <a:r>
              <a:rPr lang="nl-NL"/>
              <a:t>reflectie</a:t>
            </a:r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  <p:extLst>
              <p:ext uri="{D42A27DB-BD31-4B8C-83A1-F6EECF244321}">
                <p14:modId xmlns:p14="http://schemas.microsoft.com/office/powerpoint/2010/main" val="2280485271"/>
              </p:ext>
            </p:extLst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Wat ging goed</a:t>
            </a:r>
          </a:p>
          <a:p>
            <a:r>
              <a:rPr lang="nl-NL"/>
              <a:t>Wat kan beter</a:t>
            </a:r>
          </a:p>
          <a:p>
            <a:r>
              <a:rPr lang="nl-NL"/>
              <a:t>Wat vind ik goed van het resultaat</a:t>
            </a:r>
            <a:endParaRPr lang="nl-NL" b="1">
              <a:latin typeface="Arial"/>
              <a:cs typeface="Arial"/>
            </a:endParaRPr>
          </a:p>
          <a:p>
            <a:r>
              <a:rPr lang="nl-NL"/>
              <a:t>verschillen</a:t>
            </a:r>
            <a:endParaRPr lang="nl-NL" b="1">
              <a:latin typeface="Arial"/>
              <a:cs typeface="Arial"/>
            </a:endParaRPr>
          </a:p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8040985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  <p:extLst>
              <p:ext uri="{D42A27DB-BD31-4B8C-83A1-F6EECF244321}">
                <p14:modId xmlns:p14="http://schemas.microsoft.com/office/powerpoint/2010/main" val="1162286988"/>
              </p:ext>
            </p:extLst>
          </p:nvPr>
        </p:nvSpPr>
        <p:spPr>
          <a:xfrm>
            <a:off x="3037358" y="2590800"/>
            <a:ext cx="8606770" cy="1325563"/>
          </a:xfrm>
        </p:spPr>
        <p:txBody>
          <a:bodyPr/>
          <a:lstStyle/>
          <a:p>
            <a:r>
              <a:rPr lang="nl-NL"/>
              <a:t>Einde presentatie</a:t>
            </a:r>
          </a:p>
        </p:txBody>
      </p:sp>
    </p:spTree>
    <p:extLst>
      <p:ext uri="{BB962C8B-B14F-4D97-AF65-F5344CB8AC3E}">
        <p14:creationId xmlns:p14="http://schemas.microsoft.com/office/powerpoint/2010/main" val="818313152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7</Slides>
  <Notes>7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Facet</vt:lpstr>
      <vt:lpstr>PowerPoint Presentation</vt:lpstr>
      <vt:lpstr>Inleiding</vt:lpstr>
      <vt:lpstr>                      Aiming System</vt:lpstr>
      <vt:lpstr>PowerPoint Presentation</vt:lpstr>
      <vt:lpstr>Object  diagram</vt:lpstr>
      <vt:lpstr>reflectie</vt:lpstr>
      <vt:lpstr>Einde presentatie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revision>1</cp:revision>
  <dcterms:modified xsi:type="dcterms:W3CDTF">2017-07-19T10:29:20Z</dcterms:modified>
</cp:coreProperties>
</file>

<file path=docProps/thumbnail.jpeg>
</file>